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sldIdLst>
    <p:sldId id="256" r:id="rId2"/>
    <p:sldId id="257" r:id="rId3"/>
    <p:sldId id="263" r:id="rId4"/>
    <p:sldId id="258" r:id="rId5"/>
    <p:sldId id="268" r:id="rId6"/>
    <p:sldId id="269" r:id="rId7"/>
    <p:sldId id="259" r:id="rId8"/>
    <p:sldId id="261" r:id="rId9"/>
    <p:sldId id="267" r:id="rId10"/>
    <p:sldId id="264" r:id="rId11"/>
    <p:sldId id="265" r:id="rId12"/>
    <p:sldId id="262" r:id="rId13"/>
    <p:sldId id="266" r:id="rId14"/>
    <p:sldId id="271" r:id="rId15"/>
    <p:sldId id="276" r:id="rId16"/>
    <p:sldId id="270" r:id="rId17"/>
    <p:sldId id="275" r:id="rId18"/>
    <p:sldId id="278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gif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5827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8110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4698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3938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1446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76659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16439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76497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534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3933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0702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5920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96146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9628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0161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43838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0851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0B89B-BBCA-46AC-8972-A87DFA483FE9}" type="datetimeFigureOut">
              <a:rPr lang="zh-TW" altLang="en-US" smtClean="0"/>
              <a:t>2018/1/3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0BC4E-9211-4566-A189-206E5C466BC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68358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B3E54F-9D8F-4911-81EF-27C40D93F4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普物期末物理現象模擬</a:t>
            </a:r>
            <a:br>
              <a:rPr lang="en-US" altLang="zh-TW" dirty="0"/>
            </a:br>
            <a:r>
              <a:rPr lang="en-US" altLang="zh-TW" dirty="0"/>
              <a:t>—</a:t>
            </a:r>
            <a:r>
              <a:rPr lang="zh-TW" altLang="en-US" dirty="0"/>
              <a:t>論牛頓擺及空氣阻力如何影響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035A8B7-C577-408A-B147-A97DA934B4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914775"/>
            <a:ext cx="8791575" cy="2571750"/>
          </a:xfrm>
        </p:spPr>
        <p:txBody>
          <a:bodyPr>
            <a:normAutofit/>
          </a:bodyPr>
          <a:lstStyle/>
          <a:p>
            <a:r>
              <a:rPr lang="en-US" altLang="zh-TW" dirty="0"/>
              <a:t>Group 9</a:t>
            </a:r>
          </a:p>
          <a:p>
            <a:r>
              <a:rPr lang="zh-TW" altLang="en-US" dirty="0"/>
              <a:t>指導教授 </a:t>
            </a:r>
            <a:r>
              <a:rPr lang="en-US" altLang="zh-TW" dirty="0"/>
              <a:t>:</a:t>
            </a:r>
            <a:r>
              <a:rPr lang="zh-TW" altLang="en-US" dirty="0"/>
              <a:t> 高英哲</a:t>
            </a:r>
            <a:endParaRPr lang="en-US" altLang="zh-TW" dirty="0"/>
          </a:p>
          <a:p>
            <a:r>
              <a:rPr lang="zh-TW" altLang="en-US" dirty="0"/>
              <a:t>資工一 </a:t>
            </a:r>
            <a:r>
              <a:rPr lang="en-US" altLang="zh-TW" dirty="0"/>
              <a:t>B06902006 </a:t>
            </a:r>
            <a:r>
              <a:rPr lang="zh-TW" altLang="en-US" dirty="0"/>
              <a:t>王俊翔</a:t>
            </a:r>
            <a:endParaRPr lang="en-US" altLang="zh-TW" dirty="0"/>
          </a:p>
          <a:p>
            <a:r>
              <a:rPr lang="zh-TW" altLang="en-US" dirty="0"/>
              <a:t>資工一 </a:t>
            </a:r>
            <a:r>
              <a:rPr lang="en-US" altLang="zh-TW" dirty="0"/>
              <a:t>B06902028 </a:t>
            </a:r>
            <a:r>
              <a:rPr lang="zh-TW" altLang="en-US" dirty="0"/>
              <a:t>林柏劭</a:t>
            </a:r>
            <a:endParaRPr lang="en-US" altLang="zh-TW" dirty="0"/>
          </a:p>
          <a:p>
            <a:r>
              <a:rPr lang="zh-TW" altLang="en-US" dirty="0"/>
              <a:t>資工一 </a:t>
            </a:r>
            <a:r>
              <a:rPr lang="en-US" altLang="zh-TW" dirty="0"/>
              <a:t>B06902072 </a:t>
            </a:r>
            <a:r>
              <a:rPr lang="zh-TW" altLang="en-US" dirty="0"/>
              <a:t>李謙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65811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D691A911-CD51-4B92-8BE3-5EB62592C7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23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8DA2D251-AD78-4BED-9056-9CC76FFA5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424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7E8EA6-1211-477C-9CE9-DE894C323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步驟二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8AAAAB-89B8-4F05-AAA5-3346AF1D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將空氣分子與球之間的碰撞納入 </a:t>
            </a:r>
            <a:r>
              <a:rPr lang="en-US" altLang="zh-TW" dirty="0"/>
              <a:t>code</a:t>
            </a:r>
            <a:r>
              <a:rPr lang="zh-TW" altLang="en-US" dirty="0"/>
              <a:t> 中，以模擬空氣阻力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與「理想中牛頓擺」的 </a:t>
            </a:r>
            <a:r>
              <a:rPr lang="en-US" altLang="zh-TW" dirty="0"/>
              <a:t>code </a:t>
            </a:r>
            <a:r>
              <a:rPr lang="zh-TW" altLang="en-US" dirty="0"/>
              <a:t>做結合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73478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455F81-2E4B-410B-82B3-803C524CA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B905E12F-CC2F-430E-8FD5-FB79B2DCB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525" y="-285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391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229CCC-18DD-4834-A5A9-7CCB6F1DC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590193"/>
            <a:ext cx="9905998" cy="1478570"/>
          </a:xfrm>
        </p:spPr>
        <p:txBody>
          <a:bodyPr>
            <a:normAutofit fontScale="90000"/>
          </a:bodyPr>
          <a:lstStyle/>
          <a:p>
            <a:r>
              <a:rPr lang="zh-TW" altLang="en-US" sz="4400" dirty="0"/>
              <a:t>在現實狀況中，同質量</a:t>
            </a:r>
            <a:r>
              <a:rPr lang="en-US" altLang="zh-TW" sz="4400" dirty="0"/>
              <a:t>&amp;</a:t>
            </a:r>
            <a:r>
              <a:rPr lang="zh-TW" altLang="en-US" sz="4400" dirty="0"/>
              <a:t>不同質量能量消耗的比較</a:t>
            </a:r>
            <a:br>
              <a:rPr lang="en-US" altLang="zh-TW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76854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801CDB-B44D-484A-92D9-46B98C964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理想狀況下：能量守恆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7793E9D1-1B56-4628-9F26-4A8340CAE2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" t="7330" r="-1077"/>
          <a:stretch/>
        </p:blipFill>
        <p:spPr>
          <a:xfrm>
            <a:off x="2272505" y="2097088"/>
            <a:ext cx="7643813" cy="4523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333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F479CE-9381-4338-8131-965B9B246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兩顆球相同質量的能量消散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D1287724-83A6-4E29-A9A3-68D1BDC94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053" y="2097088"/>
            <a:ext cx="7547894" cy="4398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134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50FC49-5704-4DD8-B326-6FCE99274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兩顆球不同質量</a:t>
            </a:r>
            <a:r>
              <a:rPr lang="en-US" altLang="zh-TW" dirty="0"/>
              <a:t>(1:2)</a:t>
            </a:r>
            <a:r>
              <a:rPr lang="zh-TW" altLang="en-US" dirty="0"/>
              <a:t>的能量消散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A648A4E-A747-464D-96E8-43F912E3FA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294" y="2097088"/>
            <a:ext cx="7612235" cy="4478354"/>
          </a:xfrm>
        </p:spPr>
      </p:pic>
    </p:spTree>
    <p:extLst>
      <p:ext uri="{BB962C8B-B14F-4D97-AF65-F5344CB8AC3E}">
        <p14:creationId xmlns:p14="http://schemas.microsoft.com/office/powerpoint/2010/main" val="32674931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標題 1">
                <a:extLst>
                  <a:ext uri="{FF2B5EF4-FFF2-40B4-BE49-F238E27FC236}">
                    <a16:creationId xmlns:a16="http://schemas.microsoft.com/office/drawing/2014/main" id="{4CC27B2A-F2C3-4E25-8C3F-3A84F1B8524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4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TW" sz="4400" i="1">
                              <a:latin typeface="Cambria Math" panose="02040503050406030204" pitchFamily="18" charset="0"/>
                            </a:rPr>
                            <m:t>F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TW" sz="4400" i="1"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</m:sSub>
                      <m:r>
                        <a:rPr lang="en-US" altLang="zh-TW" sz="4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TW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TW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l-GR" altLang="zh-TW" sz="4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sSup>
                        <m:sSupPr>
                          <m:ctrlPr>
                            <a:rPr lang="el-GR" altLang="zh-TW" sz="4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TW" sz="4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zh-TW" sz="4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l-GR" altLang="zh-TW" sz="4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4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altLang="zh-TW" sz="4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 altLang="zh-TW" sz="44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</m:t>
                      </m:r>
                    </m:oMath>
                  </m:oMathPara>
                </a14:m>
                <a:endParaRPr lang="zh-TW" altLang="en-US" sz="4400" dirty="0"/>
              </a:p>
            </p:txBody>
          </p:sp>
        </mc:Choice>
        <mc:Fallback xmlns="">
          <p:sp>
            <p:nvSpPr>
              <p:cNvPr id="2" name="標題 1">
                <a:extLst>
                  <a:ext uri="{FF2B5EF4-FFF2-40B4-BE49-F238E27FC236}">
                    <a16:creationId xmlns:a16="http://schemas.microsoft.com/office/drawing/2014/main" id="{4CC27B2A-F2C3-4E25-8C3F-3A84F1B852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799C7E-6C5C-47F0-B206-38ECD3EA6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373312"/>
            <a:ext cx="9905999" cy="3541714"/>
          </a:xfrm>
        </p:spPr>
        <p:txBody>
          <a:bodyPr/>
          <a:lstStyle/>
          <a:p>
            <a:r>
              <a:rPr lang="en-US" altLang="zh-TW" dirty="0"/>
              <a:t>FD</a:t>
            </a:r>
            <a:r>
              <a:rPr lang="zh-TW" altLang="en-US" dirty="0"/>
              <a:t>為阻力，是施力平行流場方向的分量</a:t>
            </a:r>
            <a:endParaRPr lang="en-US" altLang="zh-TW" dirty="0"/>
          </a:p>
          <a:p>
            <a:r>
              <a:rPr lang="en-US" altLang="zh-TW" dirty="0"/>
              <a:t>ρ</a:t>
            </a:r>
            <a:r>
              <a:rPr lang="zh-TW" altLang="en-US" dirty="0"/>
              <a:t>為流體密度</a:t>
            </a:r>
            <a:endParaRPr lang="en-US" altLang="zh-TW" dirty="0"/>
          </a:p>
          <a:p>
            <a:r>
              <a:rPr lang="en-US" altLang="zh-TW" dirty="0"/>
              <a:t>v </a:t>
            </a:r>
            <a:r>
              <a:rPr lang="zh-TW" altLang="en-US" dirty="0"/>
              <a:t>是流體相對物體的速度</a:t>
            </a:r>
            <a:r>
              <a:rPr lang="en-US" altLang="zh-TW" dirty="0"/>
              <a:t>.</a:t>
            </a:r>
          </a:p>
          <a:p>
            <a:r>
              <a:rPr lang="en-US" altLang="zh-TW" dirty="0"/>
              <a:t>A </a:t>
            </a:r>
            <a:r>
              <a:rPr lang="zh-TW" altLang="en-US" dirty="0"/>
              <a:t>為參考面積</a:t>
            </a:r>
            <a:r>
              <a:rPr lang="en-US" altLang="zh-TW" dirty="0"/>
              <a:t>.</a:t>
            </a:r>
          </a:p>
          <a:p>
            <a:r>
              <a:rPr lang="en-US" altLang="zh-TW" dirty="0"/>
              <a:t>CD </a:t>
            </a:r>
            <a:r>
              <a:rPr lang="zh-TW" altLang="en-US" dirty="0"/>
              <a:t>為阻力係數</a:t>
            </a:r>
          </a:p>
        </p:txBody>
      </p:sp>
    </p:spTree>
    <p:extLst>
      <p:ext uri="{BB962C8B-B14F-4D97-AF65-F5344CB8AC3E}">
        <p14:creationId xmlns:p14="http://schemas.microsoft.com/office/powerpoint/2010/main" val="769216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A40D9B-490B-4B74-B4D9-C6DA208E3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可改進部分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43484C-1C79-418A-9DD8-362E01617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空氣分子可改建成三維</a:t>
            </a:r>
            <a:endParaRPr lang="en-US" altLang="zh-TW" dirty="0"/>
          </a:p>
          <a:p>
            <a:r>
              <a:rPr lang="zh-TW" altLang="en-US" dirty="0"/>
              <a:t>考慮波茲曼分布</a:t>
            </a:r>
            <a:endParaRPr lang="en-US" altLang="zh-TW" dirty="0"/>
          </a:p>
          <a:p>
            <a:r>
              <a:rPr lang="zh-TW" altLang="en-US" dirty="0"/>
              <a:t>考慮空氣分子間的摩擦力</a:t>
            </a:r>
            <a:r>
              <a:rPr lang="en-US" altLang="zh-TW" dirty="0"/>
              <a:t>(</a:t>
            </a:r>
            <a:r>
              <a:rPr lang="zh-TW" altLang="en-US" dirty="0"/>
              <a:t>造成轉動</a:t>
            </a:r>
            <a:r>
              <a:rPr lang="en-US" altLang="zh-TW" dirty="0"/>
              <a:t>)</a:t>
            </a:r>
          </a:p>
          <a:p>
            <a:r>
              <a:rPr lang="zh-TW" altLang="en-US" strike="sngStrike" dirty="0"/>
              <a:t>換更好的記憶體</a:t>
            </a:r>
          </a:p>
        </p:txBody>
      </p:sp>
    </p:spTree>
    <p:extLst>
      <p:ext uri="{BB962C8B-B14F-4D97-AF65-F5344CB8AC3E}">
        <p14:creationId xmlns:p14="http://schemas.microsoft.com/office/powerpoint/2010/main" val="4029468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070AC0-DB57-4174-BB79-F75B08404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agenda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FC5282-7E6D-4B1D-BD65-94D56B96E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理想中的牛頓擺</a:t>
            </a:r>
            <a:r>
              <a:rPr lang="en-US" altLang="zh-TW" dirty="0"/>
              <a:t>(</a:t>
            </a:r>
            <a:r>
              <a:rPr lang="zh-TW" altLang="en-US" dirty="0"/>
              <a:t>同質量</a:t>
            </a:r>
            <a:r>
              <a:rPr lang="en-US" altLang="zh-TW" dirty="0"/>
              <a:t>&amp;</a:t>
            </a:r>
            <a:r>
              <a:rPr lang="zh-TW" altLang="en-US" dirty="0"/>
              <a:t>不同質量的比較</a:t>
            </a:r>
            <a:r>
              <a:rPr lang="en-US" altLang="zh-TW" dirty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現實中的牛頓擺</a:t>
            </a:r>
            <a:r>
              <a:rPr lang="en-US" altLang="zh-TW" dirty="0"/>
              <a:t>(</a:t>
            </a:r>
            <a:r>
              <a:rPr lang="zh-TW" altLang="en-US" dirty="0"/>
              <a:t>增加空氣阻力</a:t>
            </a:r>
            <a:r>
              <a:rPr lang="en-US" altLang="zh-TW" dirty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在現實狀況中，同質量</a:t>
            </a:r>
            <a:r>
              <a:rPr lang="en-US" altLang="zh-TW" dirty="0"/>
              <a:t>&amp;</a:t>
            </a:r>
            <a:r>
              <a:rPr lang="zh-TW" altLang="en-US" dirty="0"/>
              <a:t>不同質量能量消耗的比較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045216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A094DDE-FDAB-4C7C-AC71-0EF1754A0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640012"/>
            <a:ext cx="9905999" cy="35417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4000" dirty="0"/>
              <a:t>Thank you for your listening ! ! !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429206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A837FF-1304-41C0-BF6D-F3413CB71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zh-TW" altLang="en-US" sz="4400" dirty="0"/>
              <a:t>理想中的牛頓擺</a:t>
            </a:r>
          </a:p>
        </p:txBody>
      </p:sp>
    </p:spTree>
    <p:extLst>
      <p:ext uri="{BB962C8B-B14F-4D97-AF65-F5344CB8AC3E}">
        <p14:creationId xmlns:p14="http://schemas.microsoft.com/office/powerpoint/2010/main" val="3787877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B56E16-20C2-437C-B080-57D019763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zh-TW" altLang="en-US" dirty="0"/>
              <a:t>特性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48C8D7-9210-4187-9243-E196AA922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無其他阻力</a:t>
            </a:r>
            <a:endParaRPr lang="en-US" altLang="zh-TW" dirty="0"/>
          </a:p>
          <a:p>
            <a:r>
              <a:rPr lang="zh-TW" altLang="en-US" dirty="0"/>
              <a:t>符合彈性碰撞，能量守恆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永不停歇</a:t>
            </a:r>
          </a:p>
        </p:txBody>
      </p:sp>
    </p:spTree>
    <p:extLst>
      <p:ext uri="{BB962C8B-B14F-4D97-AF65-F5344CB8AC3E}">
        <p14:creationId xmlns:p14="http://schemas.microsoft.com/office/powerpoint/2010/main" val="3971996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3408A7-F724-4A13-B1C8-E36AB1F3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F4B99F6B-4EC6-4DE5-B01A-C3183CB370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84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22880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03AAE9-A287-4D31-988E-FB9B2D12B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FC541FC4-65BA-410C-81FC-AFC2DAE14F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826" b="1381"/>
          <a:stretch/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73536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0E1764-F171-4ACF-AF22-3DE1A65BD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39969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zh-TW" altLang="en-US" sz="4400" dirty="0"/>
              <a:t>現實中的牛頓擺</a:t>
            </a:r>
          </a:p>
        </p:txBody>
      </p:sp>
    </p:spTree>
    <p:extLst>
      <p:ext uri="{BB962C8B-B14F-4D97-AF65-F5344CB8AC3E}">
        <p14:creationId xmlns:p14="http://schemas.microsoft.com/office/powerpoint/2010/main" val="3123999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582D7A-8E6D-4774-B63C-8F4FCAAB3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步驟一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F67588-6011-4F08-89A2-CCF2AFEAE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模擬空氣分子及分子間碰撞的情形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A8375B4-4998-45B5-8112-DD7D6CBE35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890" y="1167931"/>
            <a:ext cx="9532989" cy="507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202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09C8456-043F-4ECA-B600-DEC2BA24AD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4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0012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電路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電路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電路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電路</Template>
  <TotalTime>1596</TotalTime>
  <Words>241</Words>
  <Application>Microsoft Office PowerPoint</Application>
  <PresentationFormat>寬螢幕</PresentationFormat>
  <Paragraphs>41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6" baseType="lpstr">
      <vt:lpstr>新細明體</vt:lpstr>
      <vt:lpstr>Arial</vt:lpstr>
      <vt:lpstr>Cambria Math</vt:lpstr>
      <vt:lpstr>Trebuchet MS</vt:lpstr>
      <vt:lpstr>Tw Cen MT</vt:lpstr>
      <vt:lpstr>電路</vt:lpstr>
      <vt:lpstr>普物期末物理現象模擬 —論牛頓擺及空氣阻力如何影響</vt:lpstr>
      <vt:lpstr>agenda</vt:lpstr>
      <vt:lpstr>理想中的牛頓擺</vt:lpstr>
      <vt:lpstr>特性</vt:lpstr>
      <vt:lpstr>PowerPoint 簡報</vt:lpstr>
      <vt:lpstr>PowerPoint 簡報</vt:lpstr>
      <vt:lpstr>現實中的牛頓擺</vt:lpstr>
      <vt:lpstr>步驟一</vt:lpstr>
      <vt:lpstr>PowerPoint 簡報</vt:lpstr>
      <vt:lpstr>PowerPoint 簡報</vt:lpstr>
      <vt:lpstr>PowerPoint 簡報</vt:lpstr>
      <vt:lpstr>步驟二</vt:lpstr>
      <vt:lpstr>PowerPoint 簡報</vt:lpstr>
      <vt:lpstr>在現實狀況中，同質量&amp;不同質量能量消耗的比較 </vt:lpstr>
      <vt:lpstr>理想狀況下：能量守恆</vt:lpstr>
      <vt:lpstr>兩顆球相同質量的能量消散</vt:lpstr>
      <vt:lpstr>兩顆球不同質量(1:2)的能量消散</vt:lpstr>
      <vt:lpstr>F_D=1/2 ρv^2 C_D a</vt:lpstr>
      <vt:lpstr>可改進部分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普物期末物理現象模擬 —牛頓擺</dc:title>
  <dc:creator>Tonylin</dc:creator>
  <cp:lastModifiedBy>Tonylin</cp:lastModifiedBy>
  <cp:revision>34</cp:revision>
  <dcterms:created xsi:type="dcterms:W3CDTF">2017-12-27T02:50:29Z</dcterms:created>
  <dcterms:modified xsi:type="dcterms:W3CDTF">2018-01-03T02:49:23Z</dcterms:modified>
</cp:coreProperties>
</file>